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Light" panose="02000000000000000000" pitchFamily="2" charset="0"/>
      <p:regular r:id="rId33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  <p:embeddedFont>
      <p:font typeface="Roboto Mono" pitchFamily="2" charset="0"/>
      <p:regular r:id="rId41"/>
      <p:bold r:id="rId42"/>
      <p:italic r:id="rId43"/>
      <p:boldItalic r:id="rId44"/>
    </p:embeddedFont>
    <p:embeddedFont>
      <p:font typeface="Roboto Mono Medium" pitchFamily="2" charset="0"/>
      <p:regular r:id="rId45"/>
      <p:bold r:id="rId46"/>
      <p:italic r:id="rId47"/>
      <p:boldItalic r:id="rId48"/>
    </p:embeddedFont>
    <p:embeddedFont>
      <p:font typeface="Roboto Thin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139358-F882-4952-A701-DECAA65A1203}">
  <a:tblStyle styleId="{36139358-F882-4952-A701-DECAA65A12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94664"/>
  </p:normalViewPr>
  <p:slideViewPr>
    <p:cSldViewPr snapToGrid="0">
      <p:cViewPr varScale="1">
        <p:scale>
          <a:sx n="208" d="100"/>
          <a:sy n="208" d="100"/>
        </p:scale>
        <p:origin x="800" y="184"/>
      </p:cViewPr>
      <p:guideLst>
        <p:guide orient="horz" pos="29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56c3c4dd9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56c3c4dd9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56c3c4dd9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56c3c4dd9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6c3c4dd9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6c3c4dd9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6c3c4dd9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6c3c4dd9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56c3c4dd9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56c3c4dd9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56c3c4dd9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56c3c4dd9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56c3c4dd9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56c3c4dd9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56c3c4dd9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56c3c4dd9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56c3c4dd9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56c3c4dd9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56c3c4dd97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56c3c4dd97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ff33a29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ff33a29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56c3c4dd97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56c3c4dd97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56c3c4dd97_0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56c3c4dd97_0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56c3c4dd97_0_1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56c3c4dd97_0_1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56c3c4dd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56c3c4dd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5130e1e3c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5130e1e3c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5130e1e3cc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5130e1e3cc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6c3c4dd9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6c3c4dd9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6c3c4dd9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6c3c4dd9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Heartland Payment Systems breach: https://www.forbes.com/sites/davelewis/2015/05/31/heartland-payment-systems-suffers-data-breach/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Excerpted from the article above: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Excerpted from the article above: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Heartland Payment Systems suffered a data breach on May 8th that affected their payroll customers. This is unfortunate news when you take into account that they analysts were of a mind that the company would be posting a $0.64 earnings per share. The payroll processing company also has product offerings in loyalty cards, mobile payments and payment processing.</a:t>
            </a: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Heartland Payment systems is a company that started in 1997 and has had a bit of a storied history from the perspective of data security. They had the unfortunate title of falling victim to one of the largest data breaches in recent memory. The company suffered a massive attack against their systems in which attackers made off with as many as 100 million debit and credit cards in 2008.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56c3c4dd9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56c3c4dd9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56c3c4dd9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56c3c4dd9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onthenet.com/sql/union.ph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Vulnerabilities 2 Day 1</a:t>
            </a:r>
            <a:endParaRPr/>
          </a:p>
        </p:txBody>
      </p:sp>
      <p:sp>
        <p:nvSpPr>
          <p:cNvPr id="1024" name="Google Shape;1024;p53"/>
          <p:cNvSpPr txBox="1">
            <a:spLocks noGrp="1"/>
          </p:cNvSpPr>
          <p:nvPr>
            <p:ph type="title" idx="2"/>
          </p:nvPr>
        </p:nvSpPr>
        <p:spPr>
          <a:xfrm>
            <a:off x="274350" y="1440025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SQL Injection</a:t>
            </a:r>
            <a:endParaRPr sz="2400">
              <a:solidFill>
                <a:srgbClr val="24292E"/>
              </a:solidFill>
            </a:endParaRPr>
          </a:p>
        </p:txBody>
      </p:sp>
      <p:sp>
        <p:nvSpPr>
          <p:cNvPr id="1025" name="Google Shape;1025;p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62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SQL Substitutions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6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102" name="Google Shape;1102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6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OR Injections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practice crafting and delivering SQL injections payloads through a vulnerable web form, the query string in the URL bar, and Burp Repeater. 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64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OR Injections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6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Login Bypasses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25" name="Google Shape;1125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Login Bypasses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inject an OR clause to bypass a login form.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68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Login Bypass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Dumping Databases with UNION</a:t>
            </a:r>
            <a:endParaRPr/>
          </a:p>
        </p:txBody>
      </p:sp>
      <p:sp>
        <p:nvSpPr>
          <p:cNvPr id="1138" name="Google Shape;1138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UNION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145" name="Google Shape;1145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UNION allows retrieving data from multiple tables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sites allow you to inject a UNION keyword, meaning you can SELECT almost anything you want from the database.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https://www.techonthenet.com/sql/union.php</a:t>
            </a:r>
            <a:endParaRPr lang="en-US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6" name="Google Shape;1146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7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				UNION Injection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Identify potential SQL injection points.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Manually craft and deliver login bypass injections. 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Use sqlmap to exfiltrate the contents of a vulnerable database. </a:t>
            </a:r>
            <a:endParaRPr/>
          </a:p>
        </p:txBody>
      </p:sp>
      <p:sp>
        <p:nvSpPr>
          <p:cNvPr id="1034" name="Google Shape;1034;p54"/>
          <p:cNvSpPr/>
          <p:nvPr/>
        </p:nvSpPr>
        <p:spPr>
          <a:xfrm>
            <a:off x="513375" y="1326248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54"/>
          <p:cNvSpPr/>
          <p:nvPr/>
        </p:nvSpPr>
        <p:spPr>
          <a:xfrm>
            <a:off x="513375" y="1704023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513375" y="2123811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7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				sqlmap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7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76" name="Google Shape;1176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7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sqlmap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sqlmap to dump information from a vulnerable database.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75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sqlmap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042" name="Google Shape;1042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in class, we’ll cover the following</a:t>
            </a:r>
            <a:endParaRPr/>
          </a:p>
        </p:txBody>
      </p:sp>
      <p:sp>
        <p:nvSpPr>
          <p:cNvPr id="1043" name="Google Shape;1043;p55"/>
          <p:cNvSpPr txBox="1">
            <a:spLocks noGrp="1"/>
          </p:cNvSpPr>
          <p:nvPr>
            <p:ph type="subTitle" idx="2"/>
          </p:nvPr>
        </p:nvSpPr>
        <p:spPr>
          <a:xfrm>
            <a:off x="0" y="491670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SQL Warm-UP</a:t>
            </a:r>
            <a:endParaRPr sz="1800"/>
          </a:p>
        </p:txBody>
      </p:sp>
      <p:sp>
        <p:nvSpPr>
          <p:cNvPr id="1045" name="Google Shape;1045;p55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Introduction to SQL Injection</a:t>
            </a:r>
            <a:endParaRPr sz="1800"/>
          </a:p>
        </p:txBody>
      </p:sp>
      <p:sp>
        <p:nvSpPr>
          <p:cNvPr id="1046" name="Google Shape;1046;p55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Login Bypasses</a:t>
            </a:r>
            <a:endParaRPr sz="1800"/>
          </a:p>
        </p:txBody>
      </p:sp>
      <p:sp>
        <p:nvSpPr>
          <p:cNvPr id="1047" name="Google Shape;1047;p55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In-Band Injections with sqlmap. 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053" name="Google Shape;1053;p5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5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SQL Warm-Up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DB Fiddle to review SELECT WHERE statements.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57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SQL Warm-Up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</a:t>
            </a:r>
            <a:endParaRPr/>
          </a:p>
        </p:txBody>
      </p:sp>
      <p:sp>
        <p:nvSpPr>
          <p:cNvPr id="1066" name="Google Shape;1066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Injections</a:t>
            </a:r>
            <a:endParaRPr/>
          </a:p>
        </p:txBody>
      </p:sp>
      <p:sp>
        <p:nvSpPr>
          <p:cNvPr id="1072" name="Google Shape;1072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injections occur when users submit malicious input that servers use to perform a database query. </a:t>
            </a:r>
            <a:endParaRPr/>
          </a:p>
        </p:txBody>
      </p:sp>
      <p:sp>
        <p:nvSpPr>
          <p:cNvPr id="1073" name="Google Shape;1073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body" idx="3"/>
          </p:nvPr>
        </p:nvSpPr>
        <p:spPr>
          <a:xfrm>
            <a:off x="175" y="1535650"/>
            <a:ext cx="9144000" cy="3370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 </a:t>
            </a:r>
            <a:r>
              <a:rPr lang="en"/>
              <a:t>	Attackers can use SQL injections for the following: </a:t>
            </a:r>
            <a:endParaRPr/>
          </a:p>
          <a:p>
            <a:pPr marL="13716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Font typeface="Roboto Light"/>
              <a:buChar char="-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Getting root shells on the server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13716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-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Stealing sensitive 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13716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-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Forging 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endParaRPr sz="700"/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SQL injections are amongst the most dangerous attacks against web </a:t>
            </a:r>
            <a:endParaRPr/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application because they give attackers full access to an organization’s </a:t>
            </a:r>
            <a:endParaRPr/>
          </a:p>
          <a:p>
            <a:pPr marL="457200" lvl="0" indent="4572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data. </a:t>
            </a: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	</a:t>
            </a:r>
            <a:r>
              <a:rPr lang="en"/>
              <a:t> The </a:t>
            </a:r>
            <a:r>
              <a:rPr lang="en">
                <a:solidFill>
                  <a:srgbClr val="990000"/>
                </a:solidFill>
              </a:rPr>
              <a:t>Heartland</a:t>
            </a:r>
            <a:r>
              <a:rPr lang="en"/>
              <a:t> </a:t>
            </a:r>
            <a:r>
              <a:rPr lang="en">
                <a:solidFill>
                  <a:srgbClr val="990000"/>
                </a:solidFill>
              </a:rPr>
              <a:t>Payment System</a:t>
            </a:r>
            <a:r>
              <a:rPr lang="en"/>
              <a:t> left over 100 million debit/credit card numbers </a:t>
            </a:r>
            <a:endParaRPr/>
          </a:p>
          <a:p>
            <a:pPr marL="457200" lvl="0" indent="45720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compromised, resulting in Heartland paying out over $140 million in damages. </a:t>
            </a:r>
            <a:endParaRPr/>
          </a:p>
        </p:txBody>
      </p:sp>
      <p:pic>
        <p:nvPicPr>
          <p:cNvPr id="1075" name="Google Shape;10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25" y="1535650"/>
            <a:ext cx="603250" cy="58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75" y="2746225"/>
            <a:ext cx="857151" cy="85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151" y="4026174"/>
            <a:ext cx="730199" cy="679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User Input and HTTP Request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089" name="Google Shape;1089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6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SQL Submission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practice substituting values into SQL queries, just like servers do with user-submitted data.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</Words>
  <Application>Microsoft Macintosh PowerPoint</Application>
  <PresentationFormat>On-screen Show (16:9)</PresentationFormat>
  <Paragraphs>91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Roboto Mono Medium</vt:lpstr>
      <vt:lpstr>Calibri</vt:lpstr>
      <vt:lpstr>Roboto Medium</vt:lpstr>
      <vt:lpstr>Roboto Thin</vt:lpstr>
      <vt:lpstr>Arial</vt:lpstr>
      <vt:lpstr>Roboto Mono</vt:lpstr>
      <vt:lpstr>Roboto</vt:lpstr>
      <vt:lpstr>Roboto Light</vt:lpstr>
      <vt:lpstr>Simple Light</vt:lpstr>
      <vt:lpstr>Web Vulnerabilities 2 Day 1</vt:lpstr>
      <vt:lpstr>Today’s Objectives </vt:lpstr>
      <vt:lpstr>Overview</vt:lpstr>
      <vt:lpstr>15 Minutes</vt:lpstr>
      <vt:lpstr>PowerPoint Presentation</vt:lpstr>
      <vt:lpstr>SQL Injection</vt:lpstr>
      <vt:lpstr>SQL Injections</vt:lpstr>
      <vt:lpstr>User Input and HTTP Request</vt:lpstr>
      <vt:lpstr>15 Minutes</vt:lpstr>
      <vt:lpstr>PowerPoint Presentation</vt:lpstr>
      <vt:lpstr>15 Minutes</vt:lpstr>
      <vt:lpstr>PowerPoint Presentation</vt:lpstr>
      <vt:lpstr>PowerPoint Presentation</vt:lpstr>
      <vt:lpstr>Login Bypasses</vt:lpstr>
      <vt:lpstr>20 Minutes</vt:lpstr>
      <vt:lpstr>PowerPoint Presentation</vt:lpstr>
      <vt:lpstr>Dumping Databases with UNION</vt:lpstr>
      <vt:lpstr>UNION</vt:lpstr>
      <vt:lpstr>    UNION Injection</vt:lpstr>
      <vt:lpstr>    sqlmap</vt:lpstr>
      <vt:lpstr>20 Minutes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Vulnerabilities 2 Day 1</dc:title>
  <cp:lastModifiedBy>Tony Wilson</cp:lastModifiedBy>
  <cp:revision>2</cp:revision>
  <dcterms:modified xsi:type="dcterms:W3CDTF">2019-08-05T23:12:47Z</dcterms:modified>
</cp:coreProperties>
</file>